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9" r:id="rId2"/>
    <p:sldId id="256" r:id="rId3"/>
    <p:sldId id="277" r:id="rId4"/>
    <p:sldId id="280" r:id="rId5"/>
    <p:sldId id="281" r:id="rId6"/>
    <p:sldId id="282" r:id="rId7"/>
    <p:sldId id="283" r:id="rId8"/>
    <p:sldId id="284" r:id="rId9"/>
    <p:sldId id="285" r:id="rId10"/>
    <p:sldId id="261" r:id="rId11"/>
    <p:sldId id="286" r:id="rId12"/>
    <p:sldId id="287" r:id="rId13"/>
    <p:sldId id="288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2" d="100"/>
          <a:sy n="62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F9CE4-6CFE-42FF-B49C-525914E13B81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87DB2-878B-42A3-A1B3-3FBAB668A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87DB2-878B-42A3-A1B3-3FBAB668A5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196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Prepared by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Cantonment Public School and </a:t>
            </a:r>
            <a:r>
              <a:rPr lang="en-US" dirty="0" err="1" smtClean="0">
                <a:solidFill>
                  <a:srgbClr val="FF0000"/>
                </a:solidFill>
              </a:rPr>
              <a:t>College,Momenshahi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cropped-concrete3d-cop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115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62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প্রতিবন্ধীতা</a:t>
            </a:r>
            <a:r>
              <a:rPr lang="en-US" sz="5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সনাক্তকরণ</a:t>
            </a:r>
            <a:endParaRPr lang="en-US" sz="5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প্রতিবন্ধী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সনাক্তকরণ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044625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ঠোঁটকাটা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			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তালুকাটা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Image result for তালুকাটা মানুষের ছব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2276474"/>
            <a:ext cx="8455025" cy="36671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43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স্পাইনা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বিফিটা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		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সেরেব্রাল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পলসি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6197025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Image result for spina bif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0"/>
            <a:ext cx="4152900" cy="2743200"/>
          </a:xfrm>
          <a:prstGeom prst="rect">
            <a:avLst/>
          </a:prstGeom>
          <a:noFill/>
        </p:spPr>
      </p:pic>
      <p:pic>
        <p:nvPicPr>
          <p:cNvPr id="3076" name="Picture 4" descr="Image result for সেরেব্রাল পলস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8350" y="95249"/>
            <a:ext cx="2381250" cy="2647951"/>
          </a:xfrm>
          <a:prstGeom prst="rect">
            <a:avLst/>
          </a:prstGeom>
          <a:noFill/>
        </p:spPr>
      </p:pic>
      <p:sp>
        <p:nvSpPr>
          <p:cNvPr id="3078" name="AutoShape 6" descr="Image result for গঠন বিকৃত মানুষের ছবি"/>
          <p:cNvSpPr>
            <a:spLocks noChangeAspect="1" noChangeArrowheads="1"/>
          </p:cNvSpPr>
          <p:nvPr/>
        </p:nvSpPr>
        <p:spPr bwMode="auto">
          <a:xfrm>
            <a:off x="155575" y="-1562100"/>
            <a:ext cx="7429500" cy="3257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Image result for গঠন বিকৃত মানুষের ছবি"/>
          <p:cNvSpPr>
            <a:spLocks noChangeAspect="1" noChangeArrowheads="1"/>
          </p:cNvSpPr>
          <p:nvPr/>
        </p:nvSpPr>
        <p:spPr bwMode="auto">
          <a:xfrm>
            <a:off x="155575" y="-1562100"/>
            <a:ext cx="7429500" cy="3257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Image result for গঠন বিকৃত মানুষের ছবি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3219450"/>
            <a:ext cx="7429500" cy="287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:-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45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প্রতিবন্ধীতা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Arial" charset="0"/>
              <a:buChar char="•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সন্‌তানের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আর-এইচ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Arial" charset="0"/>
              <a:buChar char="•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জন্ডিসের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841718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প্রতিবন্ধীতার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810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2060"/>
                </a:solidFill>
              </a:rPr>
              <a:t>ধন্যবাদ</a:t>
            </a:r>
            <a:endParaRPr lang="en-US" sz="60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preschool_pic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481190"/>
            <a:ext cx="5867400" cy="46148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67000" y="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ice-pink-flowers-with-water-drop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881128" cy="50339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457200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002060"/>
                </a:solidFill>
                <a:latin typeface="ArhialkhanMJ" pitchFamily="2" charset="0"/>
              </a:rPr>
              <a:t>9</a:t>
            </a:r>
            <a:r>
              <a:rPr lang="en-US" sz="4000" b="1" dirty="0" smtClean="0">
                <a:solidFill>
                  <a:srgbClr val="002060"/>
                </a:solidFill>
              </a:rPr>
              <a:t>ম </a:t>
            </a:r>
            <a:r>
              <a:rPr lang="en-US" sz="4000" b="1" dirty="0" err="1" smtClean="0">
                <a:solidFill>
                  <a:srgbClr val="002060"/>
                </a:solidFill>
              </a:rPr>
              <a:t>অধ্যায়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</a:rPr>
              <a:t>প্রতিবন্ধী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শিশু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8382000" cy="4267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5715000" y="381000"/>
            <a:ext cx="3200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</a:t>
            </a:r>
            <a:r>
              <a:rPr lang="en-US" dirty="0" smtClean="0"/>
              <a:t>9-1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16803"/>
            <a:ext cx="441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প্রতিবন্ধী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শিশু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391400" cy="41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পরিবারে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বুদ্ধিমত্তা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ঠিকমতো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এরাই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প্রতিবন্ধী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16803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প্রতিবন্ধীতার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কারণ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391400" cy="1775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প্রতিবন্ধী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:- ১।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২।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৩।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পরবতী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5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7391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5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5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:-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অপুষ্টি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ঔষধ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বয়স</a:t>
            </a:r>
            <a:endParaRPr lang="en-US" sz="25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7391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ঘণ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খিচুনী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]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আত্মীয়ের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বিবাহ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তেজস্ত্রিয়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]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মা-বাবার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রক্তে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আর,এস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739140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কারণসমূহ</a:t>
            </a:r>
            <a:endParaRPr lang="en-US" sz="5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জন্মসয়কাল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বুদ্ধিপ্রতিবন্ধী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মস্তিস্কে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আঘাত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শ্বাস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অক্ষম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মস্তিস্কের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ক্ষতিগ্রস্থ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বুদ্ধি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প্রতিবন্ধী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বুদ্ধিপ্রতিবন্ধী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739140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নব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জাতক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জন্ডিসে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শৈশবে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হঠা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মস্তিসে্‌ক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আঘাত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নির্যাতনের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শিকার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পরিবেশে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বিষাক্ত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পদার্থে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পুষ্টিকর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উপদানের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অভাবে</a:t>
            </a:r>
            <a:r>
              <a:rPr lang="en-US" sz="2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237</Words>
  <Application>Microsoft Office PowerPoint</Application>
  <PresentationFormat>On-screen Show (4:3)</PresentationFormat>
  <Paragraphs>42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Sharmi</dc:creator>
  <cp:lastModifiedBy>USER</cp:lastModifiedBy>
  <cp:revision>216</cp:revision>
  <dcterms:created xsi:type="dcterms:W3CDTF">2006-08-16T00:00:00Z</dcterms:created>
  <dcterms:modified xsi:type="dcterms:W3CDTF">2016-12-27T06:19:47Z</dcterms:modified>
</cp:coreProperties>
</file>